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7F5247-0F60-47FD-8651-28D85B010F2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4B2171-C304-4216-80B4-0C933AC020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919" y="2335786"/>
            <a:ext cx="50401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ПОДРОСТОК И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ПРАВОНАРУШЕНИЯ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74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данным судебной статистики в 2018 году  за совершение различных преступлений осуждено 993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несовершеннолетних.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совершение преступлений против мира, безопасности человечества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(разжигание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расовой, национальной, религиозной либо иной социальной вражды или розни).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совершение преступлений против жизни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здоровья (убийство, причинение тяжких телесных повреждений, за истязание и т.д.).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совершение преступлений против собственности и порядка осуществления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экономической деятельности (кражи, угон транспортного средства, разбой).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совершение преступлений против общественной безопасности и здоровья населения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(незаконный оборот наркотиков).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совершение преступлений против общественного порядка и общественной нравственности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(хулиганство, вандализм).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9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932" y="17728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Правонарушение – это нарушение закона, за которое предусмотрено наказание для взрослых людей  и подростков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Ответственность с 14 лет наступает за следующие правонарушения: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причинение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смерти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неосторожности;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причинение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тяжкого телесного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повреждения;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похищение человека;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кражу;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разбой;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вымогательство;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хулиганство.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5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554" y="112474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 ответственности: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уголовная;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административная;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дисциплинарная;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гражданско-правовая.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97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51390"/>
            <a:ext cx="77768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приводят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правонарушениям: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-пренебрежительное отношение к учебе;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резкое падение уровня жизни большей части населения;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-стремление к примитивному времяпровождению;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-обладание внутренним миром;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-жадность;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социальная незащищенность;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-низкий уровень правовой культуры граждан.  Алкоголизм и наркомания;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-ответственное отношение к учебе, знаниям.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неуверенность в завтрашнем дне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-общение с искусством, природой;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-посещение кружков, клубов, секций, музыкальной и художественной школ.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94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77862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Отягощающие обстоятельства:    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1. неоднократность преступлений;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наступление тяжких последствий результате совершений преступлений;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3.особо активная роль в совершении преступления;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4.привлечение к совершению лиц, которые страдают тяжелыми психическими заболеваниями, либо в состоянии опьянения, а также несовершеннолетних (до14-лет);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5.совершение преступления по мотиву расовой неприязни;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6.совершение преступления в отношении лица или его близких в связи с осуществлением данным лицом служебной деятельности;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7.совершение преступления с особой жестокостью, садизмом, издевательством, а также мучениями для потерпевшего;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человек находился в состоянии алкогольного опьянения.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7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121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2019-11-28T19:06:54Z</dcterms:created>
  <dcterms:modified xsi:type="dcterms:W3CDTF">2019-11-28T19:58:04Z</dcterms:modified>
</cp:coreProperties>
</file>