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5D7F5247-0F60-47FD-8651-28D85B010F25}" type="datetimeFigureOut">
              <a:rPr lang="ru-RU" smtClean="0"/>
              <a:t>28.11.2019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9D4B2171-C304-4216-80B4-0C933AC0208F}" type="slidenum">
              <a:rPr lang="ru-RU" smtClean="0"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47-0F60-47FD-8651-28D85B010F25}" type="datetimeFigureOut">
              <a:rPr lang="ru-RU" smtClean="0"/>
              <a:t>28.11.2019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B2171-C304-4216-80B4-0C933AC020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47-0F60-47FD-8651-28D85B010F25}" type="datetimeFigureOut">
              <a:rPr lang="ru-RU" smtClean="0"/>
              <a:t>28.11.2019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B2171-C304-4216-80B4-0C933AC020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47-0F60-47FD-8651-28D85B010F25}" type="datetimeFigureOut">
              <a:rPr lang="ru-RU" smtClean="0"/>
              <a:t>28.11.2019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B2171-C304-4216-80B4-0C933AC020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47-0F60-47FD-8651-28D85B010F25}" type="datetimeFigureOut">
              <a:rPr lang="ru-RU" smtClean="0"/>
              <a:t>28.11.2019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B2171-C304-4216-80B4-0C933AC020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47-0F60-47FD-8651-28D85B010F25}" type="datetimeFigureOut">
              <a:rPr lang="ru-RU" smtClean="0"/>
              <a:t>28.11.2019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B2171-C304-4216-80B4-0C933AC0208F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47-0F60-47FD-8651-28D85B010F25}" type="datetimeFigureOut">
              <a:rPr lang="ru-RU" smtClean="0"/>
              <a:t>28.11.2019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B2171-C304-4216-80B4-0C933AC020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47-0F60-47FD-8651-28D85B010F25}" type="datetimeFigureOut">
              <a:rPr lang="ru-RU" smtClean="0"/>
              <a:t>28.11.2019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B2171-C304-4216-80B4-0C933AC020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47-0F60-47FD-8651-28D85B010F25}" type="datetimeFigureOut">
              <a:rPr lang="ru-RU" smtClean="0"/>
              <a:t>28.11.2019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B2171-C304-4216-80B4-0C933AC020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47-0F60-47FD-8651-28D85B010F25}" type="datetimeFigureOut">
              <a:rPr lang="ru-RU" smtClean="0"/>
              <a:t>28.11.2019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B2171-C304-4216-80B4-0C933AC0208F}" type="slidenum">
              <a:rPr lang="ru-RU" smtClean="0"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47-0F60-47FD-8651-28D85B010F25}" type="datetimeFigureOut">
              <a:rPr lang="ru-RU" smtClean="0"/>
              <a:t>28.11.2019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B2171-C304-4216-80B4-0C933AC020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5D7F5247-0F60-47FD-8651-28D85B010F25}" type="datetimeFigureOut">
              <a:rPr lang="ru-RU" smtClean="0"/>
              <a:t>28.11.2019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9D4B2171-C304-4216-80B4-0C933AC0208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051919" y="2335786"/>
            <a:ext cx="5040161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ПОДРОСТОК И </a:t>
            </a:r>
          </a:p>
          <a:p>
            <a:pPr algn="ctr"/>
            <a:r>
              <a:rPr lang="ru-RU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ПРАВОНАРУШЕНИЯ</a:t>
            </a:r>
            <a:endParaRPr lang="ru-RU" sz="4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98749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908720"/>
            <a:ext cx="7848872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По данным судебной статистики в 2018 году  за совершение различных преступлений осуждено 993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несовершеннолетних.</a:t>
            </a:r>
          </a:p>
          <a:p>
            <a:pPr algn="just"/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 За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совершение преступлений против мира, безопасности человечества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(разжигание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расовой, национальной, религиозной либо иной социальной вражды или розни).</a:t>
            </a:r>
          </a:p>
          <a:p>
            <a:pPr algn="just"/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-За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совершение преступлений против жизни и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здоровья (убийство, причинение тяжких телесных повреждений, за истязание и т.д.).</a:t>
            </a:r>
          </a:p>
          <a:p>
            <a:pPr algn="just"/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-За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совершение преступлений против собственности и порядка осуществления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экономической деятельности (кражи, угон транспортного средства, разбой).</a:t>
            </a:r>
          </a:p>
          <a:p>
            <a:pPr algn="just"/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 За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совершение преступлений против общественной безопасности и здоровья населения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(незаконный оборот наркотиков).</a:t>
            </a:r>
          </a:p>
          <a:p>
            <a:pPr algn="just"/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 За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совершение преступлений против общественного порядка и общественной нравственности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(хулиганство, вандализм).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b="1" dirty="0"/>
              <a:t>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85939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75932" y="1772816"/>
            <a:ext cx="76328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Правонарушение – это нарушение закона, за которое предусмотрено наказание для взрослых людей  и подростков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0717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980728"/>
            <a:ext cx="763284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Ответственность с 14 лет наступает за следующие правонарушения:</a:t>
            </a: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причинение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смерти по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неосторожности;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причинение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тяжкого телесного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повреждения;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похищение человека;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кражу;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разбой;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вымогательство;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хулиганство.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08524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8554" y="1124744"/>
            <a:ext cx="748883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Виды ответственности:</a:t>
            </a:r>
          </a:p>
          <a:p>
            <a:pPr marL="342900" indent="-342900">
              <a:buFontTx/>
              <a:buChar char="-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уголовная;</a:t>
            </a:r>
          </a:p>
          <a:p>
            <a:pPr marL="342900" indent="-342900">
              <a:buFontTx/>
              <a:buChar char="-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административная;</a:t>
            </a:r>
          </a:p>
          <a:p>
            <a:pPr marL="342900" indent="-342900">
              <a:buFontTx/>
              <a:buChar char="-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дисциплинарная;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гражданско-правовая.</a:t>
            </a: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99728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851390"/>
            <a:ext cx="7776864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Причины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которые приводят к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правонарушениям: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-пренебрежительное отношение к учебе;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резкое падение уровня жизни большей части населения;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-стремление к примитивному времяпровождению;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-обладание внутренним миром;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-жадность;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социальная незащищенность;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-низкий уровень правовой культуры граждан.  Алкоголизм и наркомания;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-ответственное отношение к учебе, знаниям.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неуверенность в завтрашнем дне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-общение с искусством, природой;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-посещение кружков, клубов, секций, музыкальной и художественной школ.</a:t>
            </a:r>
          </a:p>
          <a:p>
            <a:r>
              <a:rPr lang="ru-RU" i="1" dirty="0"/>
              <a:t> 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09422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11560" y="908720"/>
            <a:ext cx="778624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Отягощающие обстоятельства:     </a:t>
            </a:r>
            <a:br>
              <a:rPr lang="ru-RU" b="1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1. неоднократность преступлений;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2. наступление тяжких последствий результате совершений преступлений;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3.особо активная роль в совершении преступления;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4.привлечение к совершению лиц, которые страдают тяжелыми психическими заболеваниями, либо в состоянии опьянения, а также несовершеннолетних (до14-лет);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5.совершение преступления по мотиву расовой неприязни;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6.совершение преступления в отношении лица или его близких в связи с осуществлением данным лицом служебной деятельности;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7.совершение преступления с особой жестокостью, садизмом, издевательством, а также мучениями для потерпевшего;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8. человек находился в состоянии алкогольного опьянения.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86793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50</TotalTime>
  <Words>121</Words>
  <Application>Microsoft Office PowerPoint</Application>
  <PresentationFormat>Экран (4:3)</PresentationFormat>
  <Paragraphs>44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Остин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6</cp:revision>
  <dcterms:created xsi:type="dcterms:W3CDTF">2019-11-28T19:06:54Z</dcterms:created>
  <dcterms:modified xsi:type="dcterms:W3CDTF">2019-11-28T19:58:04Z</dcterms:modified>
</cp:coreProperties>
</file>